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358498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转基因成果及其安全性的争论</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d8972e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理性看待转基因生物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28e71e83e?pid=6d8972e07&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[山西忻州2024高二期末]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随着科技的迅猛发展和全球人口的不断增长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，转基因技术作为一种现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代农业技术应运而生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，其在全球范围内得到了广泛应用。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28e71e83e.bracket?pid=6d8972e07&amp;color=0,0,0&amp;vpa=4"/>
          <p:cNvSpPr/>
          <p:nvPr/>
        </p:nvSpPr>
        <p:spPr>
          <a:xfrm>
            <a:off x="981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28e71e83e.choices?pid=6d8972e07&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A.转基因作物需要经过一系列的安全性评价，符合相应标准后才能推广种植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.需对转基因生物进行标识管理，让消费者有知情权和选择权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.转基因产品的安全性与传统生物技术产品没有本质区别，不用担忧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.转基因技术是中性的，要基于科学和理性来讨论转基因作物的安全性问题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28e71e83e?vop=1&amp;pid=6d8972e07&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转基因作为一项技术本身是中性的，既可以造福人类，也可能产生风险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，要基于科学和理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性来讨论转基因作物的安全性问题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；转基因作物需要经过一系列的安全性评价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，符合相应标准后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才能推广种植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，A、D正确,C错误。需对转基因生物进行标识管理，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让消费者有知情权和选择权，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b5dbe4862?pid=6d8972e07&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某种转基因玉米能高效合成一种多肽类的蛋白酶抑制剂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，积累于茎叶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，让取食它的害虫的消化酶活性受到抑制，导致害虫因无法消化食物而死亡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。下列关于该玉米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对人类安全性的评论不符合生物学原理的是(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b5dbe4862.bracket?pid=6d8972e07&amp;color=0,0,0&amp;vpa=5"/>
          <p:cNvSpPr/>
          <p:nvPr/>
        </p:nvSpPr>
        <p:spPr>
          <a:xfrm>
            <a:off x="574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4_2#b5dbe4862.choices?pid=6d8972e07&amp;color=0,0,0&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A.不安全。这种玉米的果实（种子）中也可能含有蛋白酶抑制剂，食用后使人因无法消化食物而患病</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.不安全。这种玉米的蛋白酶抑制剂基因可通过食物链富集并在人体细胞内表达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，使人体无法消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化食物而患病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.安全。因为人与害虫的消化酶结构存在差异，玉米的蛋白酶抑制剂对人体很可能无影响</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.安全。人类通常食用煮熟的玉米食品，玉米的蛋白酶抑制剂已被高温破坏，不会影响人的消化功能</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b5dbe4862?vop=1&amp;pid=6d8972e07&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该玉米合成的蛋白酶抑制剂有可能在玉米的果实（种子）中存在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，食用后可能对人的消化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，也可能没有影响，因为人的消化酶与害虫的消化酶的结构不同，A、C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生物体摄取的蛋白酶抑制剂基因会在消化道内消化为小分子核苷酸后被吸收，该基因不会在人体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，是安全的，B符合题意；高温会使蛋白酶抑制剂变性失活，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因此食用煮熟的玉米食品，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其中的蛋白酶抑制剂不会对人造成影响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b5dbe4862?vop=1&amp;pid=6d8972e07&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从生物学的角度出发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，不论是正方还是反方，只要符合生物学基本规律、基本原理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，就都是有道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。如题目中的A、C两个选项，是不安全和安全两种截然相反的观点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，但其依据都符合生物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，都是有道理的。因此关于转基因技术的安全性问题需要辩证地看待。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97338e0b.fixed?pid=b1fa88e92&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97338e0b.fixed?pid=b1fa88e92&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转基因产品的安全性</a:t>
            </a:r>
            <a:endParaRPr lang="en-US" altLang="zh-CN" sz="4400" dirty="0"/>
          </a:p>
        </p:txBody>
      </p:sp>
      <p:pic>
        <p:nvPicPr>
          <p:cNvPr id="4" name="C_3#b97338e0b.fixed?pid=b1fa88e92&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b97338e0b.fixed?pid=b1fa88e92&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6bb66fd3?pid=e358498f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转基因技术在食品、农业、医疗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、环保等多个领域做出了积极的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。但是转基因技术的安全性问题也引起了人们的广泛关注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。下列关于转基因作物可能存在的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安全隐患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6bb66fd3.bracket?pid=e358498fc&amp;color=0,0,0&amp;vpa=1"/>
          <p:cNvSpPr/>
          <p:nvPr/>
        </p:nvSpPr>
        <p:spPr>
          <a:xfrm>
            <a:off x="371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16bb66fd3.choices?pid=e358498fc&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A.具有较强的生存竞争力，影响生态平衡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.转入基因后形成新物种，缺乏对环境的适应能力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.发生基因漂移，将转入基因扩散到环境中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.通过选择导致侵染力和致病力更强的超级病菌出现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6bb66fd3?vop=1&amp;pid=e358498fc&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由于导入了新的外源基因，转基因作物的生存竞争力和繁殖能力可能增强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，若将这些转基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因作物释放到环境中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，可能影响生态平衡，A正确。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作物中转入外源基因后不一定成为新物种，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是否为新物种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，要看与原物种之间是否存在生殖隔离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；且若作物中转入外源基因后缺乏对环境的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，则可能不存在安全隐患，B错误。转基因作物与近缘野生种间可能进行相互传粉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而发生基因漂移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，将转入基因扩散到近缘种中，C正确。若转基因抗病作物长期大规模种植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对目标病菌进行选择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，则可能导致侵染力和致病力更强的超级病菌出现，D正确。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d6287a322?pid=e358498f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[湖南长沙明德中学2025高二期中]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科学家在研究生长在墨西哥某地的野生玉米后发现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米含有包括苏云金杆菌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（一种产生抗虫毒蛋白的细菌）基因在内的转基因作物的基因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d6287a322.bracket?pid=e358498fc&amp;color=0,0,0&amp;vpa=2"/>
          <p:cNvSpPr/>
          <p:nvPr/>
        </p:nvSpPr>
        <p:spPr>
          <a:xfrm>
            <a:off x="244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d6287a322.choices?pid=e358498fc&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A.转基因作物的基因可传播到野生植物中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.转基因作物可对天然植物的遗传多样性构成威胁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.为防止基因污染，应当禁止转基因作物的研究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.转基因作物的基因可能传播到其他物种中造成基因污染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d6287a322?vop=1&amp;pid=e358498fc&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根据题意可知，转基因作物的基因可传播到野生植物中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，对天然植物的遗传多样性构成威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，A、B正确；为防止基因污染，应当采取一定的措施，如将目的基因导入细胞质基因中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是禁止转基因作物的研究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，C错误；转基因作物的基因可能传播到其他物种中，如近缘种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d6287a322?vop=1&amp;pid=e358498fc&amp;color=0,0,0&amp;bt=1&amp;bbb=1&amp;hb=1"/>
          <p:cNvSpPr/>
          <p:nvPr/>
        </p:nvSpPr>
        <p:spPr>
          <a:xfrm>
            <a:off x="722376" y="972000"/>
            <a:ext cx="10753344" cy="5047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转基因生物安全性问题的争论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1）关于转基因生物安全性的争论主要有三个方面：食品安全、生物安全和环境安全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因食品对人体健康的影响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（滞后效应、新的过敏原、营养成分改变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）、转基因生物对生物圈中其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他生物的影响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（对生物多样性的影响）、转基因生物对生态环境的影响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（对生态系统稳定性的影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2）转基因作为一项技术本身是中性的，我们要理性看待转基因技术。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科学合理地利用转基因技术，认识到这项技术的广阔应用前景。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正视转基因技术带来的安全性问题，趋利避害，但不能因噎废食。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完善相应的政策和法规。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增强科学家的法治意识，提高科学家的科学研究道德水平。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84cefc09e?pid=e358498f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叶绿体遗传转化体系是近年发展起来的一种新的植物生物反应器。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叶绿体转化可利用同源重组原理将外源目的基因整合到目标植物的叶绿体基因组中。下列叙述错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84cefc09e.bracket?pid=e358498fc&amp;color=0,0,0&amp;vpa=3"/>
          <p:cNvSpPr/>
          <p:nvPr/>
        </p:nvSpPr>
        <p:spPr>
          <a:xfrm>
            <a:off x="168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8_2#84cefc09e.choices?pid=e358498fc&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A.叶绿体遗传转化体系中的外源基因会随花粉转移到近缘物种中，因此安全性较低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.构建的基因表达载体中含有叶绿体特异启动子，使目的基因只能在叶绿体中表达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.外源基因通过同源重组的方式插入叶绿体基因组中，可减少插入位点的不确定性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.叶绿体转化体系高表达的原因可能与叶绿体中含有高拷贝数的环状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a:t>
                </a:r>
                <a:endParaRPr lang="en-US" altLang="zh-CN" sz="2000" dirty="0"/>
              </a:p>
            </p:txBody>
          </p:sp>
        </mc:Choice>
        <mc:Fallback>
          <p:sp>
            <p:nvSpPr>
              <p:cNvPr id="4" name="QC_5_BD.8_2#84cefc09e.choices?pid=e358498fc&amp;color=0,0,0&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84cefc09e?vop=1&amp;pid=e358498fc&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由于花粉中不含叶绿体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，故叶绿体遗传转化体系中的外源基因不会随花粉转移到近缘物种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，因此安全性较高，A错误；由题意知，叶绿体转化是将外源基因转入叶绿体基因组中，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，使目的基因只能在叶绿体中表达，B正确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重组可以实现精确插入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，所以外源基因通过同源重组的方式插入叶绿体基因组中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，可减少插入位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点的不确定性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，C正确；叶绿体中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的表达具有一定的自主性，且通常有众多拷贝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叶绿体转化体系高表达的原因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84cefc09e?vop=1&amp;pid=e358498fc&amp;color=0,0,0&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06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2504</Words>
  <Application>WPS 演示</Application>
  <PresentationFormat>宽屏</PresentationFormat>
  <Paragraphs>108</Paragraphs>
  <Slides>15</Slides>
  <Notes>15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15</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2025-10-21T09:42:00Z</dcterms:created>
  <dcterms:modified xsi:type="dcterms:W3CDTF">2025-10-22T08:47:23Z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5B1657560C0144049B638CDE500759EE_12</vt:lpwstr>
  </property>
  <property fmtid="{D5CDD505-2E9C-101B-9397-08002B2CF9AE}" pid="3" name="KSOProductBuildVer">
    <vt:lpwstr>2052-12.1.0.23125</vt:lpwstr>
  </property>
</Properties>
</file>